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9"/>
  </p:notesMasterIdLst>
  <p:sldIdLst>
    <p:sldId id="347" r:id="rId3"/>
    <p:sldId id="350" r:id="rId4"/>
    <p:sldId id="296" r:id="rId5"/>
    <p:sldId id="351" r:id="rId6"/>
    <p:sldId id="352" r:id="rId7"/>
    <p:sldId id="353" r:id="rId8"/>
    <p:sldId id="345" r:id="rId9"/>
    <p:sldId id="355" r:id="rId10"/>
    <p:sldId id="356" r:id="rId11"/>
    <p:sldId id="357" r:id="rId12"/>
    <p:sldId id="358" r:id="rId13"/>
    <p:sldId id="359" r:id="rId14"/>
    <p:sldId id="360" r:id="rId15"/>
    <p:sldId id="361" r:id="rId16"/>
    <p:sldId id="362" r:id="rId17"/>
    <p:sldId id="349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95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76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437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098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1718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532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536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557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931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8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 (1a-1e)</a:t>
            </a:r>
            <a:endParaRPr lang="zh-CN" altLang="en-US" sz="4656" b="1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43109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二、完形填空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从短文后各题所给的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三个选项中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选出可以填入空白处的最佳选项。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I’m sixteen now, and I’m studying in high school.Let me tell you about my exciting plans for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I’m going to finish high school in two years, and then I’ll study 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four years.I plan to study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because after college I want to work as a linguist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语言学家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).While at college, I’m also going to take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courses, as I’ll need to use computers in my future job.Additionally, I plan to play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stay healthy during my time at college.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55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99894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really enjoy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so before I start working, I plan to travel.To save up for my trips, I’m going to save money for six months.My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destination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目的地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will be Egypt, where I want to see the pyramids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金字塔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camel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骆驼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).After that, I’ll visit Italy to explore ancient Roman buildings.Then, I plan to visit Australia to see the Great Barrier Reef and the famous Sydney Opera House.Of course, I’ll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lots of photos during my trips so I can remember them.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I’ll also write a letter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read it 20 years later to see if my dream has come true.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86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42550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.A.future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B.study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C.dream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.A.primary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    B.middle school     C.college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.A.medicine	B.maths	C.languages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.A.geography	B.music	C.computer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.A.sports	B.cards	C.games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.A.reading	B.playing	C.traveling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.A.first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B.last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C.second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.A.ride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B.buy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C.make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.A.paint	B.take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C.see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.A.yourself	B.herself	C.myself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5809480"/>
            <a:ext cx="455066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ACCCA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CAABC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465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76046"/>
            <a:ext cx="11430000" cy="61937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三、任务型阅读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根据其内容填空或回答问题。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至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题每题答案不超过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个单词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,5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题须用完整句子回答。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should you set goals?Because goals help you achieve what you want in life.Instead of just letting life happen to you, goals let you actively create your future.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Successful people know what they want and set clear goals.Think of goals as a map showing where to go.With this map, you reach your destination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目的地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easily.Consider two drivers:the first driver has a clear destination marked on a map, driving straight there;the second has no plan, starting from the same place but driving without direction.Which driver would you rather be?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73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37384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People who achieve things set and follow goals.Those who don’t succeed often let life pass by.Good news is that setting and reaching goals isn’t hard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You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just need to decide what truly matters to you.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shows writing down goals makes them more achievable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Written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goals stay in sight, so you won’t forget them.Most importantly, putting your goals on paper pulls you closer to your dreams.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91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13401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.According to the text, goals act like 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show direction.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second driver fails because he has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.When you’re setting your goals, you should find out what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you.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.Written goals are easier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because you can see them.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.Why does the author compare goals to a map?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802435" y="772305"/>
            <a:ext cx="80182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map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699694" y="1344898"/>
            <a:ext cx="125066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no plan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25878" y="2437971"/>
            <a:ext cx="157927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important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488320" y="3072209"/>
            <a:ext cx="215315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achieve/reach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000" y="4176299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Because a map shows people where to go, just like goals guide people to the future they want.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165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65934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025863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8" name="Picture 2" descr="花朵ppt素材设计素材免费下载 花朵ppt素材设计图片 千图网平面设计 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>
            <a:off x="7612577" y="7210546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4" name="矩形 3"/>
          <p:cNvSpPr>
            <a:spLocks noChangeAspect="1"/>
          </p:cNvSpPr>
          <p:nvPr/>
        </p:nvSpPr>
        <p:spPr>
          <a:xfrm>
            <a:off x="381000" y="837910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一、根据句意及首字母或中文提示写出单词。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.After taking extra classes, I am now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solve difficult maths problems.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 should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坚持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our study plans even when we feel tired.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.With hard work, you can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your dream of becoming a scientist in the future.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.In P.E.class, we learn how regular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身体的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exercise helps us stay strong.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.Eating vegetables and fruits helps us grow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健康地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avoid getting sick easily.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416639" y="1425819"/>
            <a:ext cx="78098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able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553556" y="2545703"/>
            <a:ext cx="86113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stick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813870" y="3099688"/>
            <a:ext cx="12779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achieve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6148867" y="4147652"/>
            <a:ext cx="137890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physical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7372283" y="5216165"/>
            <a:ext cx="14382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healthily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71813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二、根据中文意思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完成英语句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为了保持健康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许多人决定多锻炼。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stay healthy, many people decide to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如果你不想忘记目标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你最好把它们写下来。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you don’t want to forget your goals, it’s best to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 ______ 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新年是一个做计划的好时机。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New Year is a perfect time for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416639" y="1836786"/>
            <a:ext cx="254428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exercise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more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688782" y="2937901"/>
            <a:ext cx="324479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write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them    down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644854" y="4014177"/>
            <a:ext cx="319350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making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resolutions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1539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763973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为了提升自己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她决定学习一项新技能。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improve herself, she decided to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skill.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要实现目标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先设几个小目标试试。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help you achieve your goals, try to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963353" y="2327031"/>
            <a:ext cx="239681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take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up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302400" y="3442134"/>
            <a:ext cx="301396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set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mini-goals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16120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34196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三、按要求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.They are going to have a school trip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next week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going to have a school trip?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.grades, resolution, is, to, my, better, get (.)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连词成句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u="sng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 resolution?Do you know?(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合并为一句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u="sng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.Tim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could swim at the age of five.(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 was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swim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was five.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20791" y="1614363"/>
            <a:ext cx="255550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When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are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87227" y="2814755"/>
            <a:ext cx="545373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My resolution is to get better grades.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87227" y="3874010"/>
            <a:ext cx="51876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 you know what a resolution is?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141366" y="4933265"/>
            <a:ext cx="39917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able                          when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7681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642933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一、阅读理解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阅读下面语篇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从每题所给的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三个选项中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选出最佳选项。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name is Mary.It’s New Year again!I’m now in Grade 8 and want to do better this year.In fact, I’ve made some resolutions on New Year’s Day.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Firstly, I want to get better grades.My grades started off okay last year, but they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slipped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lot by the end.So I’ll spend more time studying and work harder now.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57306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Secondly, I want to make new friends.It’s exciting and fun to meet new people!I can learn about their families, hobbies, and dreams.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Besides that, I’ll learn to ask questions in class.Before, I was too shy and thought my questions were silly.That sometimes left me confused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困惑的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about my lessons.This year, I’ll ask for help when stuck.If I’m still nervous in class, I’ll talk to teachers afterward.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I’ll try my best to reach these goals and have a wonderful year!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13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34594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.How many resolutions has Mary made on New Year’s Day?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A.One.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B.Two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C.Three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does the underlined word “slipped” in paragraph 2 mean in Chinese?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保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持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B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降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提高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first resolution in paragraph 2 has to do with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A.Mary’s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hobby	B.Mary’s family	C.Mary’s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schoolwork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.From paragraph 4, we know that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A.Mary had no problem understanding what she learned in class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B.Mary usually asks questions in front of the class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C.Mary didn’t ask questions in class because of shyness in the past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60016" y="33459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11387486" y="153667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8140853" y="257436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7" name="矩形 6"/>
          <p:cNvSpPr/>
          <p:nvPr/>
        </p:nvSpPr>
        <p:spPr>
          <a:xfrm>
            <a:off x="5777797" y="372506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67430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500</TotalTime>
  <Words>747</Words>
  <Application>Microsoft Office PowerPoint</Application>
  <PresentationFormat>宽屏</PresentationFormat>
  <Paragraphs>104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71</cp:revision>
  <dcterms:created xsi:type="dcterms:W3CDTF">2021-07-19T03:09:34Z</dcterms:created>
  <dcterms:modified xsi:type="dcterms:W3CDTF">2025-09-15T06:30:13Z</dcterms:modified>
</cp:coreProperties>
</file>